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63BD-3308-440E-9610-A8F0EC654F0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F545-C2D7-4018-94BA-43BFDD97C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63BD-3308-440E-9610-A8F0EC654F0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F545-C2D7-4018-94BA-43BFDD97C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63BD-3308-440E-9610-A8F0EC654F0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F545-C2D7-4018-94BA-43BFDD97C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63BD-3308-440E-9610-A8F0EC654F0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F545-C2D7-4018-94BA-43BFDD97C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63BD-3308-440E-9610-A8F0EC654F0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F545-C2D7-4018-94BA-43BFDD97C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63BD-3308-440E-9610-A8F0EC654F0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F545-C2D7-4018-94BA-43BFDD97C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63BD-3308-440E-9610-A8F0EC654F0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F545-C2D7-4018-94BA-43BFDD97C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63BD-3308-440E-9610-A8F0EC654F0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F545-C2D7-4018-94BA-43BFDD97C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63BD-3308-440E-9610-A8F0EC654F0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F545-C2D7-4018-94BA-43BFDD97C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63BD-3308-440E-9610-A8F0EC654F0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F545-C2D7-4018-94BA-43BFDD97C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63BD-3308-440E-9610-A8F0EC654F0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F545-C2D7-4018-94BA-43BFDD97C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B63BD-3308-440E-9610-A8F0EC654F0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2F545-C2D7-4018-94BA-43BFDD97CF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a-GE" dirty="0" smtClean="0"/>
              <a:t>დამატებითი ამოცანები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799"/>
            <a:ext cx="7772400" cy="533401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Sylfaen" pitchFamily="18" charset="0"/>
              </a:rPr>
              <a:t>Chapter 3: Problem 9</a:t>
            </a:r>
            <a:endParaRPr lang="en-US" sz="2000" dirty="0">
              <a:latin typeface="Sylfae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534400" cy="5486400"/>
          </a:xfrm>
        </p:spPr>
        <p:txBody>
          <a:bodyPr>
            <a:normAutofit/>
          </a:bodyPr>
          <a:lstStyle/>
          <a:p>
            <a:pPr algn="l"/>
            <a:endParaRPr lang="en-US" sz="2000" dirty="0">
              <a:solidFill>
                <a:schemeClr val="tx1"/>
              </a:solidFill>
              <a:latin typeface="Sylfae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8839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799"/>
            <a:ext cx="7772400" cy="533401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Sylfaen" pitchFamily="18" charset="0"/>
              </a:rPr>
              <a:t>Chapter 2: Problems 23 and 24</a:t>
            </a:r>
            <a:endParaRPr lang="en-US" sz="2000" dirty="0">
              <a:latin typeface="Sylfae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534400" cy="5486400"/>
          </a:xfrm>
        </p:spPr>
        <p:txBody>
          <a:bodyPr>
            <a:normAutofit/>
          </a:bodyPr>
          <a:lstStyle/>
          <a:p>
            <a:r>
              <a:rPr lang="en-US" sz="2000" dirty="0"/>
              <a:t> 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799"/>
            <a:ext cx="7772400" cy="533401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Sylfaen" pitchFamily="18" charset="0"/>
              </a:rPr>
              <a:t>Chapter 2: Problems 23 and 24</a:t>
            </a:r>
            <a:endParaRPr lang="en-US" sz="2000" dirty="0">
              <a:latin typeface="Sylfae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534400" cy="5486400"/>
          </a:xfrm>
        </p:spPr>
        <p:txBody>
          <a:bodyPr>
            <a:normAutofit/>
          </a:bodyPr>
          <a:lstStyle/>
          <a:p>
            <a:pPr algn="l"/>
            <a:endParaRPr lang="en-US" sz="2000" dirty="0">
              <a:solidFill>
                <a:schemeClr val="tx1"/>
              </a:solidFill>
              <a:latin typeface="Sylfae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799"/>
            <a:ext cx="7772400" cy="533401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Sylfaen" pitchFamily="18" charset="0"/>
              </a:rPr>
              <a:t>Chapter 2: Problems 23 and 24</a:t>
            </a:r>
            <a:endParaRPr lang="en-US" sz="2000" dirty="0">
              <a:latin typeface="Sylfae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534400" cy="5486400"/>
          </a:xfrm>
        </p:spPr>
        <p:txBody>
          <a:bodyPr>
            <a:normAutofit/>
          </a:bodyPr>
          <a:lstStyle/>
          <a:p>
            <a:pPr algn="l"/>
            <a:endParaRPr lang="en-US" sz="2000" dirty="0">
              <a:solidFill>
                <a:schemeClr val="tx1"/>
              </a:solidFill>
              <a:latin typeface="Sylfae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144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550" y="4181475"/>
            <a:ext cx="89344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799"/>
            <a:ext cx="7772400" cy="533401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Sylfaen" pitchFamily="18" charset="0"/>
              </a:rPr>
              <a:t>Chapter 2: Problems 23 and 24</a:t>
            </a:r>
            <a:endParaRPr lang="en-US" sz="2000" dirty="0">
              <a:latin typeface="Sylfae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534400" cy="5486400"/>
          </a:xfrm>
        </p:spPr>
        <p:txBody>
          <a:bodyPr>
            <a:normAutofit/>
          </a:bodyPr>
          <a:lstStyle/>
          <a:p>
            <a:pPr algn="l"/>
            <a:endParaRPr lang="en-US" sz="2000" dirty="0">
              <a:solidFill>
                <a:schemeClr val="tx1"/>
              </a:solidFill>
              <a:latin typeface="Sylfae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90600"/>
            <a:ext cx="8763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799"/>
            <a:ext cx="7772400" cy="533401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Sylfaen" pitchFamily="18" charset="0"/>
              </a:rPr>
              <a:t>Chapter 3: Problem 9</a:t>
            </a:r>
            <a:endParaRPr lang="en-US" sz="2000" dirty="0">
              <a:latin typeface="Sylfae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534400" cy="5486400"/>
          </a:xfrm>
        </p:spPr>
        <p:txBody>
          <a:bodyPr>
            <a:normAutofit/>
          </a:bodyPr>
          <a:lstStyle/>
          <a:p>
            <a:pPr algn="l"/>
            <a:endParaRPr lang="en-US" sz="2000" dirty="0">
              <a:solidFill>
                <a:schemeClr val="tx1"/>
              </a:solidFill>
              <a:latin typeface="Sylfae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581400"/>
            <a:ext cx="86106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799"/>
            <a:ext cx="7772400" cy="533401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Sylfaen" pitchFamily="18" charset="0"/>
              </a:rPr>
              <a:t>Chapter 3: Problem 9</a:t>
            </a:r>
            <a:endParaRPr lang="en-US" sz="2000" dirty="0">
              <a:latin typeface="Sylfae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534400" cy="5486400"/>
          </a:xfrm>
        </p:spPr>
        <p:txBody>
          <a:bodyPr>
            <a:normAutofit/>
          </a:bodyPr>
          <a:lstStyle/>
          <a:p>
            <a:pPr algn="l"/>
            <a:endParaRPr lang="en-US" sz="2000" dirty="0">
              <a:solidFill>
                <a:schemeClr val="tx1"/>
              </a:solidFill>
              <a:latin typeface="Sylfae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19175"/>
            <a:ext cx="45720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362200"/>
            <a:ext cx="457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276600"/>
            <a:ext cx="8610599" cy="3124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799"/>
            <a:ext cx="7772400" cy="533401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Sylfaen" pitchFamily="18" charset="0"/>
              </a:rPr>
              <a:t>Chapter 3: Problem 9</a:t>
            </a:r>
            <a:endParaRPr lang="en-US" sz="2000" dirty="0">
              <a:latin typeface="Sylfae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534400" cy="54864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Sylfaen" pitchFamily="18" charset="0"/>
              </a:rPr>
              <a:t>b)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Sylfaen" pitchFamily="18" charset="0"/>
            </a:endParaRPr>
          </a:p>
          <a:p>
            <a:pPr algn="l"/>
            <a:endParaRPr lang="en-US" sz="2000" dirty="0" smtClean="0">
              <a:solidFill>
                <a:schemeClr val="tx1"/>
              </a:solidFill>
              <a:latin typeface="Sylfaen" pitchFamily="18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Sylfaen" pitchFamily="18" charset="0"/>
            </a:endParaRPr>
          </a:p>
          <a:p>
            <a:pPr algn="l"/>
            <a:endParaRPr lang="en-US" sz="2000" dirty="0" smtClean="0">
              <a:solidFill>
                <a:schemeClr val="tx1"/>
              </a:solidFill>
              <a:latin typeface="Sylfaen" pitchFamily="18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Sylfaen" pitchFamily="18" charset="0"/>
              </a:rPr>
              <a:t>c)</a:t>
            </a:r>
            <a:endParaRPr lang="en-US" sz="2000" dirty="0">
              <a:solidFill>
                <a:schemeClr val="tx1"/>
              </a:solidFill>
              <a:latin typeface="Sylfae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343275"/>
            <a:ext cx="4572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9413" y="4352925"/>
            <a:ext cx="5767387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5514975"/>
            <a:ext cx="53340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54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დამატებითი ამოცანები</vt:lpstr>
      <vt:lpstr>Slide 2</vt:lpstr>
      <vt:lpstr>Chapter 2: Problems 23 and 24</vt:lpstr>
      <vt:lpstr>Chapter 2: Problems 23 and 24</vt:lpstr>
      <vt:lpstr>Chapter 2: Problems 23 and 24</vt:lpstr>
      <vt:lpstr>Chapter 2: Problems 23 and 24</vt:lpstr>
      <vt:lpstr>Chapter 3: Problem 9</vt:lpstr>
      <vt:lpstr>Chapter 3: Problem 9</vt:lpstr>
      <vt:lpstr>Chapter 3: Problem 9</vt:lpstr>
      <vt:lpstr>Chapter 3: Problem 9</vt:lpstr>
    </vt:vector>
  </TitlesOfParts>
  <Company>FreeUni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დამატებითი ამოცანები</dc:title>
  <dc:creator>user</dc:creator>
  <cp:lastModifiedBy>user</cp:lastModifiedBy>
  <cp:revision>1</cp:revision>
  <dcterms:created xsi:type="dcterms:W3CDTF">2013-04-28T19:55:39Z</dcterms:created>
  <dcterms:modified xsi:type="dcterms:W3CDTF">2013-04-28T20:35:16Z</dcterms:modified>
</cp:coreProperties>
</file>